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7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A225B-EDD6-401D-9244-B8440D84D80B}" type="datetimeFigureOut">
              <a:rPr lang="pt-BR" smtClean="0"/>
              <a:t>08/08/2014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0A8B8-7F77-4275-8BBB-4070113A0F40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A225B-EDD6-401D-9244-B8440D84D80B}" type="datetimeFigureOut">
              <a:rPr lang="pt-BR" smtClean="0"/>
              <a:t>08/08/2014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0A8B8-7F77-4275-8BBB-4070113A0F40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A225B-EDD6-401D-9244-B8440D84D80B}" type="datetimeFigureOut">
              <a:rPr lang="pt-BR" smtClean="0"/>
              <a:t>08/08/2014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0A8B8-7F77-4275-8BBB-4070113A0F40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A225B-EDD6-401D-9244-B8440D84D80B}" type="datetimeFigureOut">
              <a:rPr lang="pt-BR" smtClean="0"/>
              <a:t>08/08/2014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0A8B8-7F77-4275-8BBB-4070113A0F40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A225B-EDD6-401D-9244-B8440D84D80B}" type="datetimeFigureOut">
              <a:rPr lang="pt-BR" smtClean="0"/>
              <a:t>08/08/2014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0A8B8-7F77-4275-8BBB-4070113A0F40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A225B-EDD6-401D-9244-B8440D84D80B}" type="datetimeFigureOut">
              <a:rPr lang="pt-BR" smtClean="0"/>
              <a:t>08/08/2014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0A8B8-7F77-4275-8BBB-4070113A0F40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A225B-EDD6-401D-9244-B8440D84D80B}" type="datetimeFigureOut">
              <a:rPr lang="pt-BR" smtClean="0"/>
              <a:t>08/08/2014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0A8B8-7F77-4275-8BBB-4070113A0F40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A225B-EDD6-401D-9244-B8440D84D80B}" type="datetimeFigureOut">
              <a:rPr lang="pt-BR" smtClean="0"/>
              <a:t>08/08/2014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0A8B8-7F77-4275-8BBB-4070113A0F40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A225B-EDD6-401D-9244-B8440D84D80B}" type="datetimeFigureOut">
              <a:rPr lang="pt-BR" smtClean="0"/>
              <a:t>08/08/2014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0A8B8-7F77-4275-8BBB-4070113A0F40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A225B-EDD6-401D-9244-B8440D84D80B}" type="datetimeFigureOut">
              <a:rPr lang="pt-BR" smtClean="0"/>
              <a:t>08/08/2014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0A8B8-7F77-4275-8BBB-4070113A0F40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A225B-EDD6-401D-9244-B8440D84D80B}" type="datetimeFigureOut">
              <a:rPr lang="pt-BR" smtClean="0"/>
              <a:t>08/08/2014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0A8B8-7F77-4275-8BBB-4070113A0F40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6A225B-EDD6-401D-9244-B8440D84D80B}" type="datetimeFigureOut">
              <a:rPr lang="pt-BR" smtClean="0"/>
              <a:t>08/08/2014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00A8B8-7F77-4275-8BBB-4070113A0F40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o 5"/>
          <p:cNvGrpSpPr/>
          <p:nvPr/>
        </p:nvGrpSpPr>
        <p:grpSpPr>
          <a:xfrm>
            <a:off x="785786" y="1000108"/>
            <a:ext cx="7500990" cy="4643470"/>
            <a:chOff x="785786" y="1000108"/>
            <a:chExt cx="7500990" cy="4643470"/>
          </a:xfrm>
        </p:grpSpPr>
        <p:pic>
          <p:nvPicPr>
            <p:cNvPr id="4" name="Imagem 3" descr="E:\2014\Photton\Montagem caixa emenda.png"/>
            <p:cNvPicPr/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785786" y="1000108"/>
              <a:ext cx="7500990" cy="46434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26" name="Text Box 2"/>
            <p:cNvSpPr txBox="1">
              <a:spLocks noChangeArrowheads="1"/>
            </p:cNvSpPr>
            <p:nvPr/>
          </p:nvSpPr>
          <p:spPr bwMode="auto">
            <a:xfrm>
              <a:off x="5929322" y="5357827"/>
              <a:ext cx="2357454" cy="2143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pt-BR" sz="1200" b="1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Calibri" pitchFamily="34" charset="0"/>
                  <a:cs typeface="Arial" pitchFamily="34" charset="0"/>
                </a:rPr>
                <a:t>Cortesia Prysmian Group</a:t>
              </a:r>
              <a:endParaRPr kumimoji="0" lang="pt-BR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</Words>
  <Application>Microsoft Office PowerPoint</Application>
  <PresentationFormat>Apresentação na tela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2" baseType="lpstr">
      <vt:lpstr>Tema do Office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Marcos Antonio</dc:creator>
  <cp:lastModifiedBy>Marcos Antonio</cp:lastModifiedBy>
  <cp:revision>1</cp:revision>
  <dcterms:created xsi:type="dcterms:W3CDTF">2014-08-09T00:55:58Z</dcterms:created>
  <dcterms:modified xsi:type="dcterms:W3CDTF">2014-08-09T00:57:25Z</dcterms:modified>
</cp:coreProperties>
</file>