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00CD3-5C74-4A31-BA7A-CE30CE8EB5E2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184AE-8DA9-4A7B-9090-4C455ECD7DF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2714612" y="905516"/>
            <a:ext cx="3429024" cy="4045707"/>
            <a:chOff x="2714612" y="905516"/>
            <a:chExt cx="3429024" cy="4045707"/>
          </a:xfrm>
        </p:grpSpPr>
        <p:pic>
          <p:nvPicPr>
            <p:cNvPr id="1026" name="Picture 2" descr="MF"/>
            <p:cNvPicPr>
              <a:picLocks noChangeAspect="1" noChangeArrowheads="1"/>
            </p:cNvPicPr>
            <p:nvPr/>
          </p:nvPicPr>
          <p:blipFill>
            <a:blip r:embed="rId2"/>
            <a:srcRect l="17418" t="2773" r="16388" b="12976"/>
            <a:stretch>
              <a:fillRect/>
            </a:stretch>
          </p:blipFill>
          <p:spPr bwMode="auto">
            <a:xfrm>
              <a:off x="2714612" y="1428736"/>
              <a:ext cx="3429024" cy="3285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CaixaDeTexto 4"/>
            <p:cNvSpPr txBox="1"/>
            <p:nvPr/>
          </p:nvSpPr>
          <p:spPr>
            <a:xfrm>
              <a:off x="2786050" y="4643446"/>
              <a:ext cx="18207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dirty="0" smtClean="0"/>
                <a:t>Cortesia Terzian </a:t>
              </a:r>
              <a:r>
                <a:rPr lang="pt-BR" sz="1400" dirty="0" err="1" smtClean="0"/>
                <a:t>Otech</a:t>
              </a:r>
              <a:endParaRPr lang="pt-BR" sz="1400" dirty="0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2857488" y="905516"/>
              <a:ext cx="28712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800" dirty="0" smtClean="0"/>
                <a:t>Máquina de Fusão</a:t>
              </a:r>
              <a:endParaRPr lang="pt-BR" sz="28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</Words>
  <Application>Microsoft Office PowerPoint</Application>
  <PresentationFormat>Apresentação na tela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Marcos Antonio</dc:creator>
  <cp:lastModifiedBy>Marcos Antonio</cp:lastModifiedBy>
  <cp:revision>1</cp:revision>
  <dcterms:created xsi:type="dcterms:W3CDTF">2015-03-02T22:56:53Z</dcterms:created>
  <dcterms:modified xsi:type="dcterms:W3CDTF">2015-03-02T23:00:52Z</dcterms:modified>
</cp:coreProperties>
</file>